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9007-72EE-4258-BE7A-ABD56D6291F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CD57-0BC0-4B22-9FFC-E5C944D6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8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9007-72EE-4258-BE7A-ABD56D6291F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CD57-0BC0-4B22-9FFC-E5C944D6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9007-72EE-4258-BE7A-ABD56D6291F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CD57-0BC0-4B22-9FFC-E5C944D6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9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9007-72EE-4258-BE7A-ABD56D6291F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CD57-0BC0-4B22-9FFC-E5C944D6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9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9007-72EE-4258-BE7A-ABD56D6291F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CD57-0BC0-4B22-9FFC-E5C944D6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2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9007-72EE-4258-BE7A-ABD56D6291F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CD57-0BC0-4B22-9FFC-E5C944D6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6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9007-72EE-4258-BE7A-ABD56D6291F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CD57-0BC0-4B22-9FFC-E5C944D6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9007-72EE-4258-BE7A-ABD56D6291F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CD57-0BC0-4B22-9FFC-E5C944D6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9007-72EE-4258-BE7A-ABD56D6291F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CD57-0BC0-4B22-9FFC-E5C944D6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2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9007-72EE-4258-BE7A-ABD56D6291F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CD57-0BC0-4B22-9FFC-E5C944D6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8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9007-72EE-4258-BE7A-ABD56D6291F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CD57-0BC0-4B22-9FFC-E5C944D6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7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D9007-72EE-4258-BE7A-ABD56D6291F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5CD57-0BC0-4B22-9FFC-E5C944D6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reed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reed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reed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Giver Unit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Visual Walk </a:t>
            </a:r>
          </a:p>
          <a:p>
            <a:r>
              <a:rPr lang="en-US" dirty="0" smtClean="0"/>
              <a:t>Resource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6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upload.wikimedia.org/wikipedia/commons/a/ab/Bundesarchiv_Bild_146-1970-005-28,_Anschluss_sudetendeutscher_Gebiet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26" y="864296"/>
            <a:ext cx="8690007" cy="55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Autofit/>
          </a:bodyPr>
          <a:lstStyle/>
          <a:p>
            <a:r>
              <a:rPr lang="en-US" sz="2500" dirty="0" smtClean="0"/>
              <a:t>Picture 9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8935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s://lh4.googleusercontent.com/xOLQPefIaObF0mJIvKAjUeCMfW0SRo42PbIqkYISAB-igATSbLCzIEONRuaSI9CdmbsdXEMh2bom1b1-OZkgIRWFwVyA-uJRoVSYO0Bb1Io_IgEItiIZRvYhyUy1S9UundUQEQkgIibyaeoVC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16" y="184835"/>
            <a:ext cx="798195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6847" y="85724"/>
            <a:ext cx="10515600" cy="1325563"/>
          </a:xfrm>
        </p:spPr>
        <p:txBody>
          <a:bodyPr>
            <a:noAutofit/>
          </a:bodyPr>
          <a:lstStyle/>
          <a:p>
            <a:r>
              <a:rPr lang="en-US" sz="2500" dirty="0" smtClean="0"/>
              <a:t>Picture 10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3510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81" y="202286"/>
            <a:ext cx="10515600" cy="348859"/>
          </a:xfrm>
        </p:spPr>
        <p:txBody>
          <a:bodyPr>
            <a:noAutofit/>
          </a:bodyPr>
          <a:lstStyle/>
          <a:p>
            <a:r>
              <a:rPr lang="en-US" sz="2500" dirty="0" smtClean="0"/>
              <a:t>Picture 1</a:t>
            </a:r>
            <a:endParaRPr lang="en-US" sz="2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158" y="801666"/>
            <a:ext cx="8128028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4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1385"/>
          </a:xfrm>
        </p:spPr>
        <p:txBody>
          <a:bodyPr>
            <a:noAutofit/>
          </a:bodyPr>
          <a:lstStyle/>
          <a:p>
            <a:r>
              <a:rPr lang="en-US" sz="2500" dirty="0" smtClean="0"/>
              <a:t>Picture 2</a:t>
            </a:r>
            <a:endParaRPr lang="en-US" sz="2500" dirty="0"/>
          </a:p>
        </p:txBody>
      </p:sp>
      <p:pic>
        <p:nvPicPr>
          <p:cNvPr id="1027" name="Picture 3" descr="https://lh3.googleusercontent.com/jGIecXR2N_brIQe1lrANv9Hwd-dLhEnEmRNNMpq2WmlvOXufHJg3cpGPG0qkzy_ZTawVh9toVzRb-OyZlszMUHFBJJo1fKeftYgBV04lUrMbtBgf8b8xq_KDPJS1_--NM0AMmg_DHeZANEu_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71" y="1377863"/>
            <a:ext cx="89154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JePXJoH2juVQbut5fuVhvboI301-_lWiYm3MYCJv9jv02tdC7q3JE3bq_EblhrSTdNnG9hg7a0jgan7KXcYakDhDA1hciRGzzJWqY5L3Vj-HD1voKq6pr-4NrYjkEJd9RzFP4NKwNi5la_hR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-97072450"/>
            <a:ext cx="81153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1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462" y="115588"/>
            <a:ext cx="6401355" cy="64013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9580" y="115588"/>
            <a:ext cx="2268255" cy="1325563"/>
          </a:xfrm>
        </p:spPr>
        <p:txBody>
          <a:bodyPr>
            <a:noAutofit/>
          </a:bodyPr>
          <a:lstStyle/>
          <a:p>
            <a:r>
              <a:rPr lang="en-US" sz="2500" dirty="0" smtClean="0"/>
              <a:t>Picture 3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3671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467" y="329300"/>
            <a:ext cx="8004742" cy="59989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6743" y="0"/>
            <a:ext cx="1629427" cy="1325563"/>
          </a:xfrm>
        </p:spPr>
        <p:txBody>
          <a:bodyPr>
            <a:noAutofit/>
          </a:bodyPr>
          <a:lstStyle/>
          <a:p>
            <a:r>
              <a:rPr lang="en-US" sz="2500" dirty="0" smtClean="0"/>
              <a:t>Picture 4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3798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99" y="1240078"/>
            <a:ext cx="8919221" cy="493688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7263" y="199749"/>
            <a:ext cx="10515600" cy="526761"/>
          </a:xfrm>
        </p:spPr>
        <p:txBody>
          <a:bodyPr>
            <a:noAutofit/>
          </a:bodyPr>
          <a:lstStyle/>
          <a:p>
            <a:r>
              <a:rPr lang="en-US" sz="2500" dirty="0" smtClean="0"/>
              <a:t>Picture 5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2070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lh6.googleusercontent.com/lPaCH02-3_lOGkar3ezyV3WoMoRWBI9j5I21De95HlfVILp2V4TKOaNzbDsDTfiNSQwk0VySa1CEN4HrvVqySpGmNzuUsgihhBvb3cNBZ7eama_3zdqPYSgnmjegIif67sEEnJW6E84nOpNp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6" y="1064712"/>
            <a:ext cx="8358007" cy="511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950" y="227338"/>
            <a:ext cx="10515600" cy="436541"/>
          </a:xfrm>
        </p:spPr>
        <p:txBody>
          <a:bodyPr>
            <a:noAutofit/>
          </a:bodyPr>
          <a:lstStyle/>
          <a:p>
            <a:r>
              <a:rPr lang="en-US" sz="2500" dirty="0" smtClean="0"/>
              <a:t>Picture 6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0991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fairmountinc.com/wp-content/uploads/2015/02/segregation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40" y="1085799"/>
            <a:ext cx="7670304" cy="50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9268" y="252391"/>
            <a:ext cx="10515600" cy="636957"/>
          </a:xfrm>
        </p:spPr>
        <p:txBody>
          <a:bodyPr>
            <a:noAutofit/>
          </a:bodyPr>
          <a:lstStyle/>
          <a:p>
            <a:r>
              <a:rPr lang="en-US" sz="2500" dirty="0" smtClean="0"/>
              <a:t>Picture 7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25783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reedom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16" y="1208282"/>
            <a:ext cx="7307276" cy="48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7055" y="289968"/>
            <a:ext cx="10515600" cy="361385"/>
          </a:xfrm>
        </p:spPr>
        <p:txBody>
          <a:bodyPr>
            <a:noAutofit/>
          </a:bodyPr>
          <a:lstStyle/>
          <a:p>
            <a:r>
              <a:rPr lang="en-US" sz="2500" dirty="0" smtClean="0"/>
              <a:t>Picture 8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81254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27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 Giver Unit </vt:lpstr>
      <vt:lpstr>Picture 1</vt:lpstr>
      <vt:lpstr>Picture 2</vt:lpstr>
      <vt:lpstr>Picture 3</vt:lpstr>
      <vt:lpstr>Picture 4</vt:lpstr>
      <vt:lpstr>Picture 5</vt:lpstr>
      <vt:lpstr>Picture 6</vt:lpstr>
      <vt:lpstr>Picture 7</vt:lpstr>
      <vt:lpstr>Picture 8</vt:lpstr>
      <vt:lpstr>Picture 9</vt:lpstr>
      <vt:lpstr>Picture 10</vt:lpstr>
    </vt:vector>
  </TitlesOfParts>
  <Company>Chicago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Giver Unit</dc:title>
  <dc:creator>Georgopoulos, Georgia</dc:creator>
  <cp:lastModifiedBy>Georgopoulos, Georgia</cp:lastModifiedBy>
  <cp:revision>2</cp:revision>
  <dcterms:created xsi:type="dcterms:W3CDTF">2017-03-08T16:45:34Z</dcterms:created>
  <dcterms:modified xsi:type="dcterms:W3CDTF">2017-03-08T16:56:40Z</dcterms:modified>
</cp:coreProperties>
</file>