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5" r:id="rId4"/>
    <p:sldId id="263" r:id="rId5"/>
    <p:sldId id="264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9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3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245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89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7831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00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01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9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5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3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8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7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3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2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8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0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CAD49-3856-4EEA-83D6-2FC4CF12254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6BD7AED-92A1-419B-8B72-C9538F375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7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Vignette and Juxtaposition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0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vignette?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467600" cy="3352800"/>
          </a:xfrm>
        </p:spPr>
        <p:txBody>
          <a:bodyPr>
            <a:noAutofit/>
          </a:bodyPr>
          <a:lstStyle/>
          <a:p>
            <a:r>
              <a:rPr lang="en-US" sz="2500" dirty="0" smtClean="0"/>
              <a:t>A </a:t>
            </a:r>
            <a:r>
              <a:rPr lang="en-US" sz="2500" dirty="0"/>
              <a:t>short, well-written sketch or descriptive </a:t>
            </a:r>
            <a:r>
              <a:rPr lang="en-US" sz="2500" dirty="0" smtClean="0"/>
              <a:t>scene</a:t>
            </a:r>
          </a:p>
          <a:p>
            <a:r>
              <a:rPr lang="en-US" sz="2500" dirty="0"/>
              <a:t>It does not have a plot, which would make it a story, but it does reveal something about the elements in </a:t>
            </a:r>
            <a:r>
              <a:rPr lang="en-US" sz="2500" dirty="0" smtClean="0"/>
              <a:t>it</a:t>
            </a:r>
          </a:p>
          <a:p>
            <a:r>
              <a:rPr lang="en-US" sz="2500" dirty="0"/>
              <a:t>It may reveal character, or mood, or </a:t>
            </a:r>
            <a:r>
              <a:rPr lang="en-US" sz="2500" dirty="0" smtClean="0"/>
              <a:t>tone</a:t>
            </a:r>
          </a:p>
          <a:p>
            <a:pPr indent="0">
              <a:buNone/>
            </a:pPr>
            <a:endParaRPr lang="en-US" sz="2500" dirty="0" smtClean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7205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2362200"/>
            <a:ext cx="7543800" cy="30480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500" dirty="0"/>
              <a:t>It may have a theme or idea of its own that it wants to convey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500" dirty="0"/>
              <a:t>It is the description of the scene or character that is important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500" dirty="0"/>
              <a:t>For example, Sandra Cisneros’ novel The House on Mango Street is written in a series of vignettes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1389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juxtaposition?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467600" cy="3048001"/>
          </a:xfrm>
        </p:spPr>
        <p:txBody>
          <a:bodyPr>
            <a:noAutofit/>
          </a:bodyPr>
          <a:lstStyle/>
          <a:p>
            <a:r>
              <a:rPr lang="en-US" sz="2000" dirty="0"/>
              <a:t> the arrangement of two or more ideas, characters, actions, settings, phrases, or words side-by-side or in similar narrative moments </a:t>
            </a:r>
            <a:endParaRPr lang="en-US" sz="2000" dirty="0" smtClean="0"/>
          </a:p>
          <a:p>
            <a:r>
              <a:rPr lang="en-US" altLang="en-US" sz="2000" dirty="0"/>
              <a:t>Juxtaposition is a literary technique in which two or more ideas, places, characters and their actions are placed side by side in a narrative or a poem for the purpose of developing comparisons and contrasts.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14965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8013" cy="1155700"/>
          </a:xfrm>
        </p:spPr>
        <p:txBody>
          <a:bodyPr/>
          <a:lstStyle/>
          <a:p>
            <a:pPr algn="ctr"/>
            <a:r>
              <a:rPr lang="en-US" altLang="en-US" dirty="0" smtClean="0"/>
              <a:t>Juxtaposition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990600" y="2032829"/>
            <a:ext cx="6934200" cy="4799013"/>
          </a:xfrm>
        </p:spPr>
        <p:txBody>
          <a:bodyPr>
            <a:normAutofit/>
          </a:bodyPr>
          <a:lstStyle/>
          <a:p>
            <a:r>
              <a:rPr lang="en-US" sz="2000" dirty="0"/>
              <a:t>Used for the purpose of comparison, contrast, rhetorical effect, suspense, or character development </a:t>
            </a:r>
            <a:endParaRPr lang="en-US" sz="2000" dirty="0" smtClean="0"/>
          </a:p>
          <a:p>
            <a:r>
              <a:rPr lang="en-US" sz="2000" dirty="0"/>
              <a:t>Juxtaposition is like the “father” of an oxymoron, but is not the same thing. Oxymoron is something like “fiery ice” or “pretty ugly”. An oxymoron is a type of juxtaposition.</a:t>
            </a:r>
          </a:p>
          <a:p>
            <a:r>
              <a:rPr lang="en-US" sz="2000" dirty="0"/>
              <a:t>Juxtaposition can be done in any form: writing, pictures, the senses, etc.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04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6858000" cy="3048001"/>
          </a:xfrm>
        </p:spPr>
        <p:txBody>
          <a:bodyPr>
            <a:normAutofit/>
          </a:bodyPr>
          <a:lstStyle/>
          <a:p>
            <a:r>
              <a:rPr lang="en-US" sz="2000" b="1" dirty="0"/>
              <a:t>An explanation.</a:t>
            </a:r>
          </a:p>
          <a:p>
            <a:r>
              <a:rPr lang="en-US" sz="2000" dirty="0"/>
              <a:t>Q: What does juxtaposition mean?</a:t>
            </a:r>
          </a:p>
          <a:p>
            <a:r>
              <a:rPr lang="en-US" sz="2000" dirty="0"/>
              <a:t>A: Juxtaposition is a circumstance where two unlike things are next to one another. It has a quality of being unexpected. A teacup and its saucer are expected. A kitty cat who is reflected in a mirror looking like a Lion is not. 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768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on earth would anyone need Juxtaposition??!?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93810"/>
            <a:ext cx="6858000" cy="3048001"/>
          </a:xfrm>
        </p:spPr>
        <p:txBody>
          <a:bodyPr>
            <a:normAutofit/>
          </a:bodyPr>
          <a:lstStyle/>
          <a:p>
            <a:r>
              <a:rPr lang="en-US" sz="2000" dirty="0"/>
              <a:t>The formal definition is: To place side by side, especially for comparison or contrast.</a:t>
            </a:r>
          </a:p>
          <a:p>
            <a:r>
              <a:rPr lang="en-US" sz="2000" dirty="0"/>
              <a:t>So basically, a person would use juxtaposition if they wanted you to see how much of a difference there is between two things. This can help understand the subject being contrasted in a new light.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4187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</TotalTime>
  <Words>357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Vignette and Juxtaposition</vt:lpstr>
      <vt:lpstr>What is vignette?</vt:lpstr>
      <vt:lpstr>PowerPoint Presentation</vt:lpstr>
      <vt:lpstr>What is juxtaposition?</vt:lpstr>
      <vt:lpstr>Juxtaposition</vt:lpstr>
      <vt:lpstr>PowerPoint Presentation</vt:lpstr>
      <vt:lpstr>Why on earth would anyone need Juxtaposition??!?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and vignette</dc:title>
  <dc:creator>SOHER</dc:creator>
  <cp:lastModifiedBy>Georgopoulos, Georgia</cp:lastModifiedBy>
  <cp:revision>9</cp:revision>
  <dcterms:created xsi:type="dcterms:W3CDTF">2014-11-11T14:56:39Z</dcterms:created>
  <dcterms:modified xsi:type="dcterms:W3CDTF">2016-11-15T14:26:33Z</dcterms:modified>
</cp:coreProperties>
</file>