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4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7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1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9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4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1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2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9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1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MY" sz="5400" dirty="0" smtClean="0"/>
              <a:t>Lord </a:t>
            </a:r>
            <a:r>
              <a:rPr lang="en-MY" sz="5400" dirty="0"/>
              <a:t>of the flies</a:t>
            </a:r>
            <a:br>
              <a:rPr lang="en-MY" sz="5400" dirty="0"/>
            </a:br>
            <a:r>
              <a:rPr lang="en-MY" sz="5400" dirty="0"/>
              <a:t>chap 7: shadows and tall 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197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4000" dirty="0"/>
              <a:t>Mountain</a:t>
            </a:r>
          </a:p>
          <a:p>
            <a:r>
              <a:rPr lang="en-MY" sz="4000" dirty="0"/>
              <a:t>jungle</a:t>
            </a:r>
          </a:p>
        </p:txBody>
      </p:sp>
    </p:spTree>
    <p:extLst>
      <p:ext uri="{BB962C8B-B14F-4D97-AF65-F5344CB8AC3E}">
        <p14:creationId xmlns:p14="http://schemas.microsoft.com/office/powerpoint/2010/main" val="84342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51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MY" sz="2600" dirty="0"/>
              <a:t>Ralph </a:t>
            </a:r>
            <a:r>
              <a:rPr lang="en-MY" sz="2600" dirty="0" smtClean="0"/>
              <a:t>wishes to cut hair</a:t>
            </a:r>
            <a:r>
              <a:rPr lang="en-MY" sz="2600" dirty="0"/>
              <a:t>, clip nails, get cleaned up</a:t>
            </a:r>
          </a:p>
          <a:p>
            <a:r>
              <a:rPr lang="en-MY" sz="2600" dirty="0"/>
              <a:t>Throwback-in England-stares at ocean-think how big it is-how it separates the boys from civilisation</a:t>
            </a:r>
          </a:p>
          <a:p>
            <a:r>
              <a:rPr lang="en-MY" sz="2600" dirty="0"/>
              <a:t>Simon-read </a:t>
            </a:r>
            <a:r>
              <a:rPr lang="en-MY" sz="2600" dirty="0" smtClean="0"/>
              <a:t>Ralph's </a:t>
            </a:r>
            <a:r>
              <a:rPr lang="en-MY" sz="2600" dirty="0"/>
              <a:t>mind-reassures ralph</a:t>
            </a:r>
          </a:p>
          <a:p>
            <a:r>
              <a:rPr lang="en-MY" sz="2600" dirty="0"/>
              <a:t>Boys-find signs of pig</a:t>
            </a:r>
          </a:p>
          <a:p>
            <a:r>
              <a:rPr lang="en-MY" sz="2600" dirty="0"/>
              <a:t>Ralph-agrees-as long as in the right direction-can hunt</a:t>
            </a:r>
          </a:p>
          <a:p>
            <a:r>
              <a:rPr lang="en-MY" sz="2600" dirty="0"/>
              <a:t>Come upon-wild boar-gets away-not before ralph hits it with a spear</a:t>
            </a:r>
          </a:p>
        </p:txBody>
      </p:sp>
    </p:spTree>
    <p:extLst>
      <p:ext uri="{BB962C8B-B14F-4D97-AF65-F5344CB8AC3E}">
        <p14:creationId xmlns:p14="http://schemas.microsoft.com/office/powerpoint/2010/main" val="16194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1" y="1669773"/>
            <a:ext cx="10394707" cy="3797577"/>
          </a:xfrm>
        </p:spPr>
        <p:txBody>
          <a:bodyPr>
            <a:normAutofit fontScale="62500" lnSpcReduction="20000"/>
          </a:bodyPr>
          <a:lstStyle/>
          <a:p>
            <a:r>
              <a:rPr lang="en-MY" sz="5100" dirty="0"/>
              <a:t>Ralph-the hunt-with a </a:t>
            </a:r>
            <a:r>
              <a:rPr lang="en-MY" sz="5100" dirty="0" err="1"/>
              <a:t>bigun</a:t>
            </a:r>
            <a:r>
              <a:rPr lang="en-MY" sz="5100" dirty="0"/>
              <a:t> named Robert</a:t>
            </a:r>
          </a:p>
          <a:p>
            <a:r>
              <a:rPr lang="en-MY" sz="5100" dirty="0"/>
              <a:t>All the boys are involved-chanting-seems like they might actually kill Robert</a:t>
            </a:r>
          </a:p>
          <a:p>
            <a:r>
              <a:rPr lang="en-MY" sz="5100" dirty="0"/>
              <a:t>Boys stop-discuss-dance properly</a:t>
            </a:r>
          </a:p>
          <a:p>
            <a:r>
              <a:rPr lang="en-MY" sz="5100" dirty="0"/>
              <a:t>Maurice suggests-drum and fire</a:t>
            </a:r>
          </a:p>
          <a:p>
            <a:r>
              <a:rPr lang="en-MY" sz="5100" dirty="0"/>
              <a:t>Robert-use real pig next time-really kill it</a:t>
            </a:r>
          </a:p>
          <a:p>
            <a:r>
              <a:rPr lang="en-MY" sz="5100" dirty="0"/>
              <a:t>Jack-use </a:t>
            </a:r>
            <a:r>
              <a:rPr lang="en-MY" sz="5100" dirty="0" err="1"/>
              <a:t>littlun</a:t>
            </a:r>
            <a:r>
              <a:rPr lang="en-MY" sz="5100" dirty="0"/>
              <a:t>-boys laugh</a:t>
            </a:r>
          </a:p>
          <a:p>
            <a:r>
              <a:rPr lang="en-MY" sz="5100" dirty="0"/>
              <a:t>Becomes dark-reach mountain</a:t>
            </a:r>
          </a:p>
          <a:p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4277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0394707" cy="3850586"/>
          </a:xfrm>
        </p:spPr>
        <p:txBody>
          <a:bodyPr>
            <a:normAutofit/>
          </a:bodyPr>
          <a:lstStyle/>
          <a:p>
            <a:r>
              <a:rPr lang="en-MY" sz="2400" dirty="0"/>
              <a:t>Ralph-need someone to tell piggy-won’t be back-everyone-frightened-volunteer-</a:t>
            </a:r>
            <a:r>
              <a:rPr lang="en-MY" sz="2400" dirty="0" err="1"/>
              <a:t>simon</a:t>
            </a:r>
            <a:endParaRPr lang="en-MY" sz="2400" dirty="0"/>
          </a:p>
          <a:p>
            <a:r>
              <a:rPr lang="en-MY" sz="2400" dirty="0"/>
              <a:t>Jack mocks </a:t>
            </a:r>
            <a:r>
              <a:rPr lang="en-MY" sz="2400" dirty="0" smtClean="0"/>
              <a:t>Ralph's </a:t>
            </a:r>
            <a:r>
              <a:rPr lang="en-MY" sz="2400" dirty="0"/>
              <a:t>concern-piggy</a:t>
            </a:r>
          </a:p>
          <a:p>
            <a:r>
              <a:rPr lang="en-MY" sz="2400" dirty="0"/>
              <a:t>Ralph asks jack why-hates piggy-question makes-boys nervous</a:t>
            </a:r>
          </a:p>
          <a:p>
            <a:r>
              <a:rPr lang="en-MY" sz="2400" dirty="0"/>
              <a:t>Base-mountain-boys stop for the night</a:t>
            </a:r>
          </a:p>
          <a:p>
            <a:r>
              <a:rPr lang="en-MY" sz="2400" dirty="0"/>
              <a:t>Jack questions </a:t>
            </a:r>
            <a:r>
              <a:rPr lang="en-MY" sz="2400" dirty="0" smtClean="0"/>
              <a:t>Ralph's </a:t>
            </a:r>
            <a:r>
              <a:rPr lang="en-MY" sz="2400" dirty="0"/>
              <a:t>courage</a:t>
            </a:r>
          </a:p>
          <a:p>
            <a:r>
              <a:rPr lang="en-MY" sz="2400" dirty="0"/>
              <a:t>Ralph-it’s foolish to go up in the dark</a:t>
            </a:r>
          </a:p>
        </p:txBody>
      </p:sp>
    </p:spTree>
    <p:extLst>
      <p:ext uri="{BB962C8B-B14F-4D97-AF65-F5344CB8AC3E}">
        <p14:creationId xmlns:p14="http://schemas.microsoft.com/office/powerpoint/2010/main" val="31330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MY" sz="3600" dirty="0"/>
              <a:t>Jack insists-going ahead-ralph and roger wait behind</a:t>
            </a:r>
          </a:p>
          <a:p>
            <a:r>
              <a:rPr lang="en-MY" sz="3600" dirty="0"/>
              <a:t>Jack-saw something</a:t>
            </a:r>
          </a:p>
          <a:p>
            <a:r>
              <a:rPr lang="en-MY" sz="3600" dirty="0"/>
              <a:t>Three boys-climb the mountain-peak</a:t>
            </a:r>
          </a:p>
          <a:p>
            <a:r>
              <a:rPr lang="en-MY" sz="3600" dirty="0"/>
              <a:t>Wind blows-parachutist sits up-boys run</a:t>
            </a:r>
          </a:p>
        </p:txBody>
      </p:sp>
    </p:spTree>
    <p:extLst>
      <p:ext uri="{BB962C8B-B14F-4D97-AF65-F5344CB8AC3E}">
        <p14:creationId xmlns:p14="http://schemas.microsoft.com/office/powerpoint/2010/main" val="18213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4800" dirty="0"/>
              <a:t>Jack, ralph and roger see the parachutist in the dark. They think it is a beast.</a:t>
            </a:r>
          </a:p>
        </p:txBody>
      </p:sp>
    </p:spTree>
    <p:extLst>
      <p:ext uri="{BB962C8B-B14F-4D97-AF65-F5344CB8AC3E}">
        <p14:creationId xmlns:p14="http://schemas.microsoft.com/office/powerpoint/2010/main" val="7282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0262"/>
            <a:ext cx="10394707" cy="39226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 err="1"/>
              <a:t>Ralph~emphasise</a:t>
            </a:r>
            <a:r>
              <a:rPr lang="en-MY" sz="2400" dirty="0"/>
              <a:t> on cleanliness</a:t>
            </a:r>
          </a:p>
          <a:p>
            <a:pPr marL="0" indent="0">
              <a:buNone/>
            </a:pPr>
            <a:r>
              <a:rPr lang="en-MY" sz="2400" dirty="0"/>
              <a:t>              ~positive-minded</a:t>
            </a:r>
          </a:p>
          <a:p>
            <a:pPr marL="0" indent="0">
              <a:buNone/>
            </a:pPr>
            <a:r>
              <a:rPr lang="en-MY" sz="2400" dirty="0"/>
              <a:t>              ~caring</a:t>
            </a:r>
          </a:p>
          <a:p>
            <a:pPr marL="0" indent="0">
              <a:buNone/>
            </a:pPr>
            <a:endParaRPr lang="en-MY" sz="2400" dirty="0"/>
          </a:p>
          <a:p>
            <a:pPr marL="0" indent="0">
              <a:buNone/>
            </a:pPr>
            <a:r>
              <a:rPr lang="en-MY" sz="2400" dirty="0" err="1"/>
              <a:t>JACK~cruel</a:t>
            </a:r>
            <a:endParaRPr lang="en-MY" sz="2400" dirty="0"/>
          </a:p>
          <a:p>
            <a:pPr marL="0" indent="0">
              <a:buNone/>
            </a:pPr>
            <a:r>
              <a:rPr lang="en-MY" sz="2400" dirty="0"/>
              <a:t>           ~selfish</a:t>
            </a:r>
          </a:p>
          <a:p>
            <a:pPr marL="0" indent="0">
              <a:buNone/>
            </a:pPr>
            <a:r>
              <a:rPr lang="en-MY" sz="2400" dirty="0"/>
              <a:t>           ~loves to challenge others</a:t>
            </a:r>
          </a:p>
        </p:txBody>
      </p:sp>
    </p:spTree>
    <p:extLst>
      <p:ext uri="{BB962C8B-B14F-4D97-AF65-F5344CB8AC3E}">
        <p14:creationId xmlns:p14="http://schemas.microsoft.com/office/powerpoint/2010/main" val="1970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MY" sz="3600" dirty="0" err="1"/>
              <a:t>Simon~sensible</a:t>
            </a:r>
            <a:endParaRPr lang="en-MY" sz="3600" dirty="0"/>
          </a:p>
          <a:p>
            <a:pPr marL="0" indent="0">
              <a:buNone/>
            </a:pPr>
            <a:r>
              <a:rPr lang="en-MY" sz="3600" dirty="0"/>
              <a:t>               ~brave</a:t>
            </a:r>
          </a:p>
          <a:p>
            <a:pPr marL="0" indent="0">
              <a:buNone/>
            </a:pPr>
            <a:r>
              <a:rPr lang="en-MY" sz="3600" dirty="0"/>
              <a:t>               ~aware</a:t>
            </a:r>
          </a:p>
        </p:txBody>
      </p:sp>
    </p:spTree>
    <p:extLst>
      <p:ext uri="{BB962C8B-B14F-4D97-AF65-F5344CB8AC3E}">
        <p14:creationId xmlns:p14="http://schemas.microsoft.com/office/powerpoint/2010/main" val="279649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3600" dirty="0"/>
              <a:t>The conflict between savagery and civilisation</a:t>
            </a:r>
          </a:p>
          <a:p>
            <a:pPr marL="0" indent="0">
              <a:buNone/>
            </a:pPr>
            <a:r>
              <a:rPr lang="en-MY" sz="3600" dirty="0"/>
              <a:t>-here jack and his savagery prevail</a:t>
            </a:r>
          </a:p>
        </p:txBody>
      </p:sp>
    </p:spTree>
    <p:extLst>
      <p:ext uri="{BB962C8B-B14F-4D97-AF65-F5344CB8AC3E}">
        <p14:creationId xmlns:p14="http://schemas.microsoft.com/office/powerpoint/2010/main" val="231390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216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Lord of the flies chap 7: shadows and tall trees</vt:lpstr>
      <vt:lpstr>summary</vt:lpstr>
      <vt:lpstr>summary</vt:lpstr>
      <vt:lpstr>summary</vt:lpstr>
      <vt:lpstr>summary</vt:lpstr>
      <vt:lpstr>significance</vt:lpstr>
      <vt:lpstr>characters</vt:lpstr>
      <vt:lpstr>Characters</vt:lpstr>
      <vt:lpstr>theme</vt:lpstr>
      <vt:lpstr>settings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tsl 1034 Lord of the flies chap 7: shadows and tall trees</dc:title>
  <dc:creator>Owner</dc:creator>
  <cp:lastModifiedBy>Georgopoulos, Georgia</cp:lastModifiedBy>
  <cp:revision>8</cp:revision>
  <dcterms:created xsi:type="dcterms:W3CDTF">2016-08-16T07:16:52Z</dcterms:created>
  <dcterms:modified xsi:type="dcterms:W3CDTF">2017-01-31T14:37:25Z</dcterms:modified>
</cp:coreProperties>
</file>